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7"/>
  </p:notesMasterIdLst>
  <p:sldIdLst>
    <p:sldId id="777" r:id="rId2"/>
    <p:sldId id="535" r:id="rId3"/>
    <p:sldId id="746" r:id="rId4"/>
    <p:sldId id="747" r:id="rId5"/>
    <p:sldId id="748" r:id="rId6"/>
    <p:sldId id="749" r:id="rId7"/>
    <p:sldId id="752" r:id="rId8"/>
    <p:sldId id="771" r:id="rId9"/>
    <p:sldId id="753" r:id="rId10"/>
    <p:sldId id="772" r:id="rId11"/>
    <p:sldId id="773" r:id="rId12"/>
    <p:sldId id="745" r:id="rId13"/>
    <p:sldId id="764" r:id="rId14"/>
    <p:sldId id="765" r:id="rId15"/>
    <p:sldId id="766" r:id="rId1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CC00"/>
    <a:srgbClr val="996633"/>
    <a:srgbClr val="6666FF"/>
    <a:srgbClr val="3366FF"/>
    <a:srgbClr val="CCFF99"/>
    <a:srgbClr val="99FF3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48" autoAdjust="0"/>
    <p:restoredTop sz="94680" autoAdjust="0"/>
  </p:normalViewPr>
  <p:slideViewPr>
    <p:cSldViewPr>
      <p:cViewPr varScale="1">
        <p:scale>
          <a:sx n="64" d="100"/>
          <a:sy n="64" d="100"/>
        </p:scale>
        <p:origin x="13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>
            <a:extLst>
              <a:ext uri="{FF2B5EF4-FFF2-40B4-BE49-F238E27FC236}">
                <a16:creationId xmlns:a16="http://schemas.microsoft.com/office/drawing/2014/main" id="{B1814279-B9A1-4D28-85D6-CFCFBC2762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89859" name="Rectangle 3">
            <a:extLst>
              <a:ext uri="{FF2B5EF4-FFF2-40B4-BE49-F238E27FC236}">
                <a16:creationId xmlns:a16="http://schemas.microsoft.com/office/drawing/2014/main" id="{6F9BC860-CA5F-4884-BB03-458984A880B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9FAF4FF-398F-420B-BD89-8B7642B1032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89861" name="Rectangle 5">
            <a:extLst>
              <a:ext uri="{FF2B5EF4-FFF2-40B4-BE49-F238E27FC236}">
                <a16:creationId xmlns:a16="http://schemas.microsoft.com/office/drawing/2014/main" id="{B78803B0-2695-4353-BF4C-A10D47B245A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889862" name="Rectangle 6">
            <a:extLst>
              <a:ext uri="{FF2B5EF4-FFF2-40B4-BE49-F238E27FC236}">
                <a16:creationId xmlns:a16="http://schemas.microsoft.com/office/drawing/2014/main" id="{7147659A-FA04-4547-AC97-9AB483A8A1E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89863" name="Rectangle 7">
            <a:extLst>
              <a:ext uri="{FF2B5EF4-FFF2-40B4-BE49-F238E27FC236}">
                <a16:creationId xmlns:a16="http://schemas.microsoft.com/office/drawing/2014/main" id="{AA83FAD4-8EDF-4626-BED0-F28DB04A98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2A6FFF0-BB6A-4480-B09E-CF1A6AFA7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E3D47ED-A248-4B3D-9110-D0F2AB3BCB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3FB1981-6F45-428D-8C35-318C39214B53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90CCEC4-99BF-4757-8C33-BA4D06465B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10B5E5AE-4E2D-47AD-A581-A1CF4FDE41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0D31F01C-40E9-4BAD-82B5-B52E473657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7F3DA5-2EEB-4D34-B077-0007663DA4CB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5FF6C817-F8DD-4617-A6C9-DD87DBCA61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CB236136-9370-4218-8489-49B4DF95AB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3CE23BB8-5103-4D27-AC12-09768C7181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66B981-E6B5-44F8-9C89-094E11B7B5EA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401269B0-431B-4F57-8AD0-A53BA2672A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5AC6DF2-01A1-497E-A0D3-795BBBFA9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7D62633-FC8B-42E5-BD7E-AF940F26A4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0F1AB3-A2EF-43D7-8AE3-9A75344F64EB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5ADAE2E-8002-42B6-AB64-526A491E2CC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0432DEBC-E9DE-422F-8C76-0873B47153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AAACCFE4-BA82-44B0-8034-C99B833B0F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3E6C617-267B-4607-9FFD-241746AF513D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11231BC-FFF5-416B-B40E-CA13EDC317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F1E87F6-1158-49DC-A600-5E9FB6D12C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9B391190-FC82-4545-969D-1C22288E84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102A45-D84B-45D0-9123-B44A1A200EEE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F86332D2-03FD-483B-BEAA-0AEF45594DB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8FD90BBA-4D8B-49B2-9C79-463E82EE1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A02181D8-FC39-4451-9BCA-388F7110DC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7B9118-AE63-41E0-A721-98EEBEF8AFB3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321308BC-200E-4BA1-B36E-4EA3A0343D9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2CD86B3F-57CC-4490-86A4-431EEFB45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6CA5FA68-57C7-400A-8158-EBD6F227BA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4A1FB1-2994-4581-84A9-8164D6B1DEA6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ADADAB7-27AB-4294-9773-CA804E7CDBC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7A64CAD-B6CE-41F8-B37F-12A7585EEF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E2725F1C-B8F9-440D-9F63-FE015AB6CA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831038-12A2-49C8-A048-EBEA2B4A65F7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1A142F01-D716-4F25-9A7A-9942AE5DB7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57B4E567-BCB4-4E6D-84E6-4C2382031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233F4DA7-7EEE-4832-B165-2A8D4037E3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3074DE-C8A8-41B6-BA51-76D3517E9323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9E96CED7-23F1-422D-B804-1FDEB60791D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902587B-8FA2-42A2-91C2-2C251F1258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5DB5EC81-2662-41E2-8CBD-EE8C2E7441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DE737C-2246-4D93-B246-89E017A89AA8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D9C3DB1-F314-4D9E-8B45-E9F4C6691AE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E15FCDB-C81C-40C2-A1E5-403837CEA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8702CC6-15E9-4112-BBD9-AA7A44036F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315849-7F09-405C-B24D-E384539C3597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3F8EBAF9-8E72-49EC-97D1-6ADE4E8518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162B9F4-8DAC-4FC5-A34B-ADF95B8567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B71BA38-6060-41AC-9AF9-082FE576D5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0356205-D85A-413B-BE81-E6BEC5CB6C08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7049B6E-FDD5-4C88-82B0-19F64CFCAF7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3126FCE-7423-4FED-8E7E-3A411FA7C2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52BDA878-2794-4BED-9294-D4C759C70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826F48-A0FC-4519-B662-AB6701A09721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30E980C2-68A7-4D75-B8F3-3A41BE921A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FE437E-8E11-4346-9379-21DFBC519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2CD05B80-9F65-4731-BC68-7BB2ECA1DC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CDEACA-EA2C-4DAC-8028-22B396FE5595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AD8536A-97EE-4BAA-A2EC-1D84818052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06626432-23A8-43AA-A297-0C1B6A1E8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8A0E2DDC-18AD-42EE-9ECC-39887DDA6F5F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6" y="-8468"/>
            <a:chExt cx="9171316" cy="687493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661DBC5-638A-463C-8FAA-140478D04E4E}"/>
                </a:ext>
              </a:extLst>
            </p:cNvPr>
            <p:cNvCxnSpPr/>
            <p:nvPr/>
          </p:nvCxnSpPr>
          <p:spPr>
            <a:xfrm flipV="1">
              <a:off x="5130456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969F3B8-445E-4026-B3BE-A03E5FBD19DF}"/>
                </a:ext>
              </a:extLst>
            </p:cNvPr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9">
              <a:extLst>
                <a:ext uri="{FF2B5EF4-FFF2-40B4-BE49-F238E27FC236}">
                  <a16:creationId xmlns:a16="http://schemas.microsoft.com/office/drawing/2014/main" id="{784C0745-E64D-4913-A984-AA712F265A01}"/>
                </a:ext>
              </a:extLst>
            </p:cNvPr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30">
              <a:extLst>
                <a:ext uri="{FF2B5EF4-FFF2-40B4-BE49-F238E27FC236}">
                  <a16:creationId xmlns:a16="http://schemas.microsoft.com/office/drawing/2014/main" id="{4E874F37-A2BB-4872-B4B2-AAFF59F0ACE2}"/>
                </a:ext>
              </a:extLst>
            </p:cNvPr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31">
              <a:extLst>
                <a:ext uri="{FF2B5EF4-FFF2-40B4-BE49-F238E27FC236}">
                  <a16:creationId xmlns:a16="http://schemas.microsoft.com/office/drawing/2014/main" id="{59610A48-75FC-453B-BB41-355D4BCC9CC0}"/>
                </a:ext>
              </a:extLst>
            </p:cNvPr>
            <p:cNvSpPr/>
            <p:nvPr/>
          </p:nvSpPr>
          <p:spPr>
            <a:xfrm>
              <a:off x="6638635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32">
              <a:extLst>
                <a:ext uri="{FF2B5EF4-FFF2-40B4-BE49-F238E27FC236}">
                  <a16:creationId xmlns:a16="http://schemas.microsoft.com/office/drawing/2014/main" id="{4297550E-3199-466F-B706-D4E7CE6A584B}"/>
                </a:ext>
              </a:extLst>
            </p:cNvPr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33">
              <a:extLst>
                <a:ext uri="{FF2B5EF4-FFF2-40B4-BE49-F238E27FC236}">
                  <a16:creationId xmlns:a16="http://schemas.microsoft.com/office/drawing/2014/main" id="{B16C10A3-789D-4550-BA60-9D887CCFEB8F}"/>
                </a:ext>
              </a:extLst>
            </p:cNvPr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>
              <a:extLst>
                <a:ext uri="{FF2B5EF4-FFF2-40B4-BE49-F238E27FC236}">
                  <a16:creationId xmlns:a16="http://schemas.microsoft.com/office/drawing/2014/main" id="{C3575846-E78B-47EA-AA16-75AC160A87FE}"/>
                </a:ext>
              </a:extLst>
            </p:cNvPr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5">
              <a:extLst>
                <a:ext uri="{FF2B5EF4-FFF2-40B4-BE49-F238E27FC236}">
                  <a16:creationId xmlns:a16="http://schemas.microsoft.com/office/drawing/2014/main" id="{8968B8FC-33D0-4F4D-BDF9-30A267821B90}"/>
                </a:ext>
              </a:extLst>
            </p:cNvPr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8EDC64A0-6F9A-4F50-AE6D-AEA7FB919D8B}"/>
                </a:ext>
              </a:extLst>
            </p:cNvPr>
            <p:cNvSpPr/>
            <p:nvPr/>
          </p:nvSpPr>
          <p:spPr>
            <a:xfrm>
              <a:off x="-8466" y="-8468"/>
              <a:ext cx="863632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ext Box 17">
            <a:extLst>
              <a:ext uri="{FF2B5EF4-FFF2-40B4-BE49-F238E27FC236}">
                <a16:creationId xmlns:a16="http://schemas.microsoft.com/office/drawing/2014/main" id="{6BEF15AC-5F2B-4FED-A7DC-07B8B930C7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53200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1400">
                <a:latin typeface="McGrawHill-Italic" pitchFamily="2" charset="0"/>
              </a:rPr>
              <a:t>McGraw-Hill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" name="Text Box 18">
            <a:extLst>
              <a:ext uri="{FF2B5EF4-FFF2-40B4-BE49-F238E27FC236}">
                <a16:creationId xmlns:a16="http://schemas.microsoft.com/office/drawing/2014/main" id="{049C263E-1EF2-4E9B-B5C9-AA65A4CC734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0" y="65532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  <a:buFontTx/>
              <a:buChar char="©"/>
              <a:defRPr/>
            </a:pPr>
            <a:r>
              <a:rPr lang="en-US" altLang="en-US" sz="1400">
                <a:latin typeface="McGrawHill-Italic" pitchFamily="2" charset="0"/>
              </a:rPr>
              <a:t>The McGraw-Hill Companies, Inc., 2000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0D4230C6-2D88-4D28-9BB6-2C73D898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9047A595-8A68-4011-9A2B-37065CA21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EDB920E2-7B6C-4385-A029-0CE84F84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2B5050-9FA5-428B-9B61-595A0374A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52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0A7C2-568A-4572-82FE-53D521F15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35810-D7EC-4153-AA72-E84F6413A827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66EAF-00DB-4BA1-B82D-9FE9B38C1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78EA3-6CF9-4482-BB53-CC07165E7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14.</a:t>
            </a:r>
            <a:fld id="{73705A43-C148-4A3C-A2A5-A51A74EF144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64434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id="{9493CF32-F9E7-4385-86CA-AA684F71A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18">
            <a:extLst>
              <a:ext uri="{FF2B5EF4-FFF2-40B4-BE49-F238E27FC236}">
                <a16:creationId xmlns:a16="http://schemas.microsoft.com/office/drawing/2014/main" id="{F84D0020-0465-4E4F-A925-2845E2573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D5A771-0A43-4E43-B511-6A2051EC64C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71B24-DFC3-4B37-9B62-1315BBA763CC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C1C6963-BBAD-4EBF-AA29-D0BEF373730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369EE7-AD33-4CCA-831D-329584F733A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14.</a:t>
            </a:r>
            <a:fld id="{EEF765AF-664B-4972-BB39-4E87EE5498E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72805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157FE-6714-4B7D-88C7-3683AF7CF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D1F80-AFD8-4C58-B7D1-6952362E1715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C6CA-1770-4429-8FBD-BD8C78422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E4EE0-2A82-49F9-905B-E24ADA629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14.</a:t>
            </a:r>
            <a:fld id="{DE08F884-5161-420D-BA96-FACDAC963D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6036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id="{5BA2E839-466B-4415-9488-9A3315255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18">
            <a:extLst>
              <a:ext uri="{FF2B5EF4-FFF2-40B4-BE49-F238E27FC236}">
                <a16:creationId xmlns:a16="http://schemas.microsoft.com/office/drawing/2014/main" id="{23645513-1967-41F6-A5B3-EAB37145D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D53A9A1-071C-477B-81F2-726F9E796E4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261DB-9229-4E3C-91FC-4FD0EC3E30BF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08FED20-3C11-4E90-8440-746438E08E2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1FE0090-4984-49DC-9EF7-89749A78A5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14.</a:t>
            </a:r>
            <a:fld id="{7AE14A48-AC41-4288-B0FB-2EA7A9D7221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72686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55C02A-3355-4342-8E86-C03BFDE7475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F1AA-59E2-41ED-9BC8-BB7D94389DC9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98DF3D7-0572-4EF4-8D50-D27D15C9A2A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19AD8E-C58F-43F7-87F1-FD5D136BD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14.</a:t>
            </a:r>
            <a:fld id="{6F2DEFF5-9219-42B5-9F98-0E1EF99E6DB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15119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47D1A-151D-4730-9078-90ADD5481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B1B3D-06CF-41D4-9D90-8DA03CF93D28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83B3F-D45A-457A-A8FA-64DA046CD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91289-25F2-4A44-8A32-7CA9746D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14.</a:t>
            </a:r>
            <a:fld id="{3CCDAD69-90D7-4A16-92B0-34F2642198D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36940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AC059-F575-4977-B9E0-95409B484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DF062-8E42-45DB-A325-AD45E5B5BD20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E5F24-4C74-403C-B684-07C1B7EBA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268B7-DD7F-4FE9-A038-692BAC41D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14.</a:t>
            </a:r>
            <a:fld id="{3250B84A-EEC2-4574-908E-E140FF052C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98885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4DF63C-F446-49A9-9081-FA783666E1FC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FAA802-AFD8-4181-977B-6E77190B59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-76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14.</a:t>
            </a:r>
            <a:fld id="{897A05AC-CAFF-4CA8-ACFC-C460B239D3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22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B122B-1F77-48F4-91B2-BAF429EEE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29656-3CC5-4944-B5F9-BEA0F7BA3166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705F6-B2EF-42DD-89A3-ABBBB4E2D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546A6-1EE4-4A17-AA20-3DBB2FC39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14.</a:t>
            </a:r>
            <a:fld id="{15B23610-9849-4390-AF9C-9DF23072BE4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86640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95BFD-AE15-432D-BBF4-9CF6E0E25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03586-2505-4612-AC9A-8E09EA5F27AA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171CC-6495-4529-AC9B-AADA5D718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ED093-BF2B-4709-8BDA-3846E0588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14.</a:t>
            </a:r>
            <a:fld id="{B8354DBE-E832-49AD-A44E-D2B78E1D4F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17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CF73A3-3B4F-4881-8B25-B2903E73F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94AB7-B948-4AAF-B086-8A90F44339E8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FC50E5-18AF-4AB9-82CF-9AE810BF9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ABC801-D5AB-4286-A204-B52DE2C80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14.</a:t>
            </a:r>
            <a:fld id="{1AC92F95-CB0F-4F8B-BC2B-88F65D6C97A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45812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07918A9-2F0D-45E5-90CB-3577330A8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9CB94-B4FF-4701-8EEA-F0A19C7D31A8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29EF12A-DC5F-451F-BA19-887314137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5F9DC8D-87EF-4BC4-B2AC-3D001ED2C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14.</a:t>
            </a:r>
            <a:fld id="{43555FC0-CCE8-45D8-9804-6599BB6B16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59045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08F500A-4E98-495C-B428-7899E8F90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783A8-8B7E-4E85-B436-561C5832987A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B45CEF8-8EDA-42AF-99C5-6777997C0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E6DD1CE-A083-4412-9F5C-E352B8925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14.</a:t>
            </a:r>
            <a:fld id="{0F6A35A3-684A-4526-AFB5-BB452BDE58D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58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0CBAF9E-2860-41C5-8757-7E1B9069B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81972-9CDE-46E3-86AA-8F872BC0D180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40B3705-9824-46FA-B668-0BB442310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8DAB583-1F4F-44F8-9156-D0C5BB18A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14.</a:t>
            </a:r>
            <a:fld id="{8659AB25-112D-4FA0-944E-E7AE5E694EC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99A305-BA54-43E6-BF8D-4CFC071CC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F7AD3-7495-47DD-AE90-82514CE5CAC6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332E5D0-E90A-4266-9C40-4555E900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42355BD-F605-427E-BD36-D68EA49CA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14.</a:t>
            </a:r>
            <a:fld id="{E18C768B-6311-4E38-A284-D531C8172B2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33519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C9D3C77-B89A-42CA-A7D4-B3270D98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5E233-269A-40D7-A731-87A13C62F6CF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7BA853-CAD7-4A73-89E5-320F30EDC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654F2F-FD52-443A-8311-E5117DE34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14.</a:t>
            </a:r>
            <a:fld id="{B2D1C097-5748-4039-AF12-CA0CFE9E074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60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700D4567-8CE4-41A7-B925-F65E7FB0ECCE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7" y="-8468"/>
            <a:chExt cx="9171317" cy="6874935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D05B3E7-6146-4C82-A03C-6ADE10EBCEB7}"/>
                </a:ext>
              </a:extLst>
            </p:cNvPr>
            <p:cNvCxnSpPr/>
            <p:nvPr/>
          </p:nvCxnSpPr>
          <p:spPr>
            <a:xfrm flipV="1">
              <a:off x="5130455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56A6D0F-BC9C-453D-89FF-F7F0552C09D8}"/>
                </a:ext>
              </a:extLst>
            </p:cNvPr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D4A933EF-CE01-4C68-A5A4-649649B63C61}"/>
                </a:ext>
              </a:extLst>
            </p:cNvPr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876BE5C-B6F2-4023-A16F-BBD99FA0F58B}"/>
                </a:ext>
              </a:extLst>
            </p:cNvPr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8B0C0BDF-5578-489A-85A5-66DF16A6480D}"/>
                </a:ext>
              </a:extLst>
            </p:cNvPr>
            <p:cNvSpPr/>
            <p:nvPr/>
          </p:nvSpPr>
          <p:spPr>
            <a:xfrm>
              <a:off x="6638634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43609D0D-1F49-4A1E-8542-CA2E6947133E}"/>
                </a:ext>
              </a:extLst>
            </p:cNvPr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0B14E426-004F-4931-8F69-88E55F49B29D}"/>
                </a:ext>
              </a:extLst>
            </p:cNvPr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031CD30-DB89-47C9-95B8-540AB89C2439}"/>
                </a:ext>
              </a:extLst>
            </p:cNvPr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050AFE4-426D-444B-8118-1469FCBF0D38}"/>
                </a:ext>
              </a:extLst>
            </p:cNvPr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77AD9880-8B7E-4099-8C3C-9281D611D6E6}"/>
                </a:ext>
              </a:extLst>
            </p:cNvPr>
            <p:cNvSpPr/>
            <p:nvPr/>
          </p:nvSpPr>
          <p:spPr>
            <a:xfrm>
              <a:off x="-8467" y="4013290"/>
              <a:ext cx="457217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FE22F61E-6C09-48C0-90D1-E9BE07E4E3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CE32F613-30FA-4CFB-A185-D467BFB4B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0DD35-B7DA-45FE-BC64-00FDB026BD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811E81-CF76-47E2-86DF-03A0D33A5F69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380F0-FC7C-4EEC-9C2A-FE9C6784E6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46C22-7B76-480B-9ACE-1605BE975D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14.</a:t>
            </a:r>
            <a:fld id="{BEC9C4AF-BD0A-4240-879F-D8A007495C7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71" r:id="rId11"/>
    <p:sldLayoutId id="2147483766" r:id="rId12"/>
    <p:sldLayoutId id="2147483772" r:id="rId13"/>
    <p:sldLayoutId id="2147483767" r:id="rId14"/>
    <p:sldLayoutId id="2147483768" r:id="rId15"/>
    <p:sldLayoutId id="2147483769" r:id="rId16"/>
    <p:sldLayoutId id="2147483773" r:id="rId17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EB3D9F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2">
            <a:extLst>
              <a:ext uri="{FF2B5EF4-FFF2-40B4-BE49-F238E27FC236}">
                <a16:creationId xmlns:a16="http://schemas.microsoft.com/office/drawing/2014/main" id="{753BAC79-49A2-4984-A459-3FD8F0DF19D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14.</a:t>
            </a:r>
            <a:fld id="{AF3BD410-A180-404C-ACB6-D1C2A459D739}" type="slidenum">
              <a:rPr lang="en-US" altLang="en-US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</a:t>
            </a:fld>
            <a:endParaRPr lang="en-US" altLang="en-US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84B82FA-22CF-4E69-8D6E-07126882B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447800"/>
            <a:ext cx="68580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5400">
              <a:solidFill>
                <a:schemeClr val="tx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400" i="1">
                <a:solidFill>
                  <a:srgbClr val="FF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Wireless LANs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1">
            <a:extLst>
              <a:ext uri="{FF2B5EF4-FFF2-40B4-BE49-F238E27FC236}">
                <a16:creationId xmlns:a16="http://schemas.microsoft.com/office/drawing/2014/main" id="{A6DAAEE3-8935-4D0F-AF5C-2B5F62C0D7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w Cen MT" panose="020B0602020104020603" pitchFamily="34" charset="0"/>
              </a:rPr>
              <a:t>14.</a:t>
            </a:r>
            <a:fld id="{C48466CB-403A-4674-9816-2D8D5487407B}" type="slidenum">
              <a:rPr lang="en-US" altLang="en-US" smtClean="0">
                <a:solidFill>
                  <a:schemeClr val="tx1"/>
                </a:solidFill>
                <a:latin typeface="Tw Cen MT" panose="020B0602020104020603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10</a:t>
            </a:fld>
            <a:endParaRPr lang="en-US" altLang="en-US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46083" name="Text Box 2">
            <a:extLst>
              <a:ext uri="{FF2B5EF4-FFF2-40B4-BE49-F238E27FC236}">
                <a16:creationId xmlns:a16="http://schemas.microsoft.com/office/drawing/2014/main" id="{9ECBF3B1-0733-440A-863E-94CD8BE9A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914400"/>
            <a:ext cx="6376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Values of subfields in control frames</a:t>
            </a:r>
          </a:p>
        </p:txBody>
      </p:sp>
      <p:pic>
        <p:nvPicPr>
          <p:cNvPr id="25604" name="Picture 4">
            <a:extLst>
              <a:ext uri="{FF2B5EF4-FFF2-40B4-BE49-F238E27FC236}">
                <a16:creationId xmlns:a16="http://schemas.microsoft.com/office/drawing/2014/main" id="{505EA65B-B513-4F6D-AD35-E6CF76A18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2447925"/>
            <a:ext cx="7629525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1">
            <a:extLst>
              <a:ext uri="{FF2B5EF4-FFF2-40B4-BE49-F238E27FC236}">
                <a16:creationId xmlns:a16="http://schemas.microsoft.com/office/drawing/2014/main" id="{A9F0594A-5381-4F06-8C63-D397427797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w Cen MT" panose="020B0602020104020603" pitchFamily="34" charset="0"/>
              </a:rPr>
              <a:t>14.</a:t>
            </a:r>
            <a:fld id="{BBFAEB66-E49E-4753-955E-A0D25D2FCCA3}" type="slidenum">
              <a:rPr lang="en-US" altLang="en-US" smtClean="0">
                <a:solidFill>
                  <a:schemeClr val="tx1"/>
                </a:solidFill>
                <a:latin typeface="Tw Cen MT" panose="020B0602020104020603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11</a:t>
            </a:fld>
            <a:endParaRPr lang="en-US" altLang="en-US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48131" name="Text Box 2">
            <a:extLst>
              <a:ext uri="{FF2B5EF4-FFF2-40B4-BE49-F238E27FC236}">
                <a16:creationId xmlns:a16="http://schemas.microsoft.com/office/drawing/2014/main" id="{ABE124B7-A5F2-4716-A8DB-2A7E39529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90600"/>
            <a:ext cx="18764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Addresses</a:t>
            </a:r>
          </a:p>
        </p:txBody>
      </p:sp>
      <p:pic>
        <p:nvPicPr>
          <p:cNvPr id="27652" name="Picture 4">
            <a:extLst>
              <a:ext uri="{FF2B5EF4-FFF2-40B4-BE49-F238E27FC236}">
                <a16:creationId xmlns:a16="http://schemas.microsoft.com/office/drawing/2014/main" id="{5E135F3D-B589-4C9E-86B1-DED9D9D5D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54263"/>
            <a:ext cx="8702675" cy="226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1">
            <a:extLst>
              <a:ext uri="{FF2B5EF4-FFF2-40B4-BE49-F238E27FC236}">
                <a16:creationId xmlns:a16="http://schemas.microsoft.com/office/drawing/2014/main" id="{629F2711-317E-4590-B9C5-69FEFFF235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w Cen MT" panose="020B0602020104020603" pitchFamily="34" charset="0"/>
              </a:rPr>
              <a:t>14.</a:t>
            </a:r>
            <a:fld id="{C4930794-53F3-41F0-AF88-8D4BFB6C7CFC}" type="slidenum">
              <a:rPr lang="en-US" altLang="en-US" smtClean="0">
                <a:solidFill>
                  <a:schemeClr val="tx1"/>
                </a:solidFill>
                <a:latin typeface="Tw Cen MT" panose="020B0602020104020603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12</a:t>
            </a:fld>
            <a:endParaRPr lang="en-US" altLang="en-US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857091" name="Text Box 3">
            <a:extLst>
              <a:ext uri="{FF2B5EF4-FFF2-40B4-BE49-F238E27FC236}">
                <a16:creationId xmlns:a16="http://schemas.microsoft.com/office/drawing/2014/main" id="{7CCE0995-1F9A-41E6-A8D3-E7F2E6D2C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57200"/>
            <a:ext cx="365035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highlight>
                  <a:srgbClr val="C0C0C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BLUETOOTH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A7A7FCE1-D071-4775-9D10-540AC3FBE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400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57093" name="Rectangle 5">
            <a:extLst>
              <a:ext uri="{FF2B5EF4-FFF2-40B4-BE49-F238E27FC236}">
                <a16:creationId xmlns:a16="http://schemas.microsoft.com/office/drawing/2014/main" id="{BE81D5BD-3F30-448B-B6C8-2BB185D70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600200"/>
            <a:ext cx="82296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8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Bluetooth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is a wireless LAN technology designed to connect devices of different functions such as telephones, notebooks, computers, cameras, printers, coffee makers, and so on. A Bluetooth LAN is an ad hoc network, which means that the network is formed spontaneously. 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0F7F7335-7AC3-4592-8516-16DDDD6FD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95850"/>
            <a:ext cx="67056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SzPct val="117000"/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33CC"/>
                </a:solidFill>
                <a:latin typeface="Algerian" panose="04020705040A02060702" pitchFamily="82" charset="0"/>
              </a:rPr>
              <a:t>Architecture</a:t>
            </a:r>
            <a:br>
              <a:rPr lang="fr-FR" altLang="en-US" sz="2800">
                <a:solidFill>
                  <a:srgbClr val="0033CC"/>
                </a:solidFill>
                <a:latin typeface="Algerian" panose="04020705040A02060702" pitchFamily="82" charset="0"/>
              </a:rPr>
            </a:br>
            <a:r>
              <a:rPr lang="fr-FR" altLang="en-US" sz="2800">
                <a:solidFill>
                  <a:srgbClr val="0033CC"/>
                </a:solidFill>
                <a:latin typeface="Algerian" panose="04020705040A02060702" pitchFamily="82" charset="0"/>
              </a:rPr>
              <a:t>Bluetooth Layers</a:t>
            </a:r>
            <a:br>
              <a:rPr lang="fr-FR" altLang="en-US" sz="2800">
                <a:solidFill>
                  <a:srgbClr val="0033CC"/>
                </a:solidFill>
                <a:latin typeface="Algerian" panose="04020705040A02060702" pitchFamily="82" charset="0"/>
              </a:rPr>
            </a:br>
            <a:r>
              <a:rPr lang="fr-FR" altLang="en-US" sz="2800">
                <a:solidFill>
                  <a:srgbClr val="0033CC"/>
                </a:solidFill>
                <a:latin typeface="Algerian" panose="04020705040A02060702" pitchFamily="82" charset="0"/>
              </a:rPr>
              <a:t>Baseband Layer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SzPct val="117000"/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33CC"/>
                </a:solidFill>
                <a:latin typeface="Algerian" panose="04020705040A02060702" pitchFamily="82" charset="0"/>
              </a:rPr>
              <a:t>L2CAP</a:t>
            </a:r>
          </a:p>
        </p:txBody>
      </p:sp>
      <p:sp>
        <p:nvSpPr>
          <p:cNvPr id="857095" name="Text Box 7">
            <a:extLst>
              <a:ext uri="{FF2B5EF4-FFF2-40B4-BE49-F238E27FC236}">
                <a16:creationId xmlns:a16="http://schemas.microsoft.com/office/drawing/2014/main" id="{78442161-BA26-4648-9D77-6B48A5377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12287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8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Topics: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1">
            <a:extLst>
              <a:ext uri="{FF2B5EF4-FFF2-40B4-BE49-F238E27FC236}">
                <a16:creationId xmlns:a16="http://schemas.microsoft.com/office/drawing/2014/main" id="{19A7C5C9-C1BD-4D02-B64C-9ABD393694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w Cen MT" panose="020B0602020104020603" pitchFamily="34" charset="0"/>
              </a:rPr>
              <a:t>14.</a:t>
            </a:r>
            <a:fld id="{A7686D87-9C64-47EA-8AE5-0CC97833987B}" type="slidenum">
              <a:rPr lang="en-US" altLang="en-US" smtClean="0">
                <a:solidFill>
                  <a:schemeClr val="tx1"/>
                </a:solidFill>
                <a:latin typeface="Tw Cen MT" panose="020B0602020104020603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13</a:t>
            </a:fld>
            <a:endParaRPr lang="en-US" altLang="en-US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31747" name="Line 2">
            <a:extLst>
              <a:ext uri="{FF2B5EF4-FFF2-40B4-BE49-F238E27FC236}">
                <a16:creationId xmlns:a16="http://schemas.microsoft.com/office/drawing/2014/main" id="{FFDA3160-7AC4-42BC-9F67-ACD0EC735E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AC2D3B1F-B663-4D10-A394-AF1D2AE579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371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6805" name="Text Box 4">
            <a:extLst>
              <a:ext uri="{FF2B5EF4-FFF2-40B4-BE49-F238E27FC236}">
                <a16:creationId xmlns:a16="http://schemas.microsoft.com/office/drawing/2014/main" id="{09C139E8-23AB-467D-B263-75B06CA06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14605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Piconet</a:t>
            </a:r>
          </a:p>
        </p:txBody>
      </p:sp>
      <p:sp>
        <p:nvSpPr>
          <p:cNvPr id="31750" name="Line 5">
            <a:extLst>
              <a:ext uri="{FF2B5EF4-FFF2-40B4-BE49-F238E27FC236}">
                <a16:creationId xmlns:a16="http://schemas.microsoft.com/office/drawing/2014/main" id="{F4F20770-E823-4782-BE4F-7C73246B6D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31751" name="Picture 6">
            <a:extLst>
              <a:ext uri="{FF2B5EF4-FFF2-40B4-BE49-F238E27FC236}">
                <a16:creationId xmlns:a16="http://schemas.microsoft.com/office/drawing/2014/main" id="{01BB9F87-AC42-4FA6-A558-AC741FA4F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500188"/>
            <a:ext cx="7404100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1">
            <a:extLst>
              <a:ext uri="{FF2B5EF4-FFF2-40B4-BE49-F238E27FC236}">
                <a16:creationId xmlns:a16="http://schemas.microsoft.com/office/drawing/2014/main" id="{EB74571A-C7D0-4BEE-928F-6961FA741A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w Cen MT" panose="020B0602020104020603" pitchFamily="34" charset="0"/>
              </a:rPr>
              <a:t>14.</a:t>
            </a:r>
            <a:fld id="{D9D98395-1FDC-41D5-B3B3-94EC33429315}" type="slidenum">
              <a:rPr lang="en-US" altLang="en-US" smtClean="0">
                <a:solidFill>
                  <a:schemeClr val="tx1"/>
                </a:solidFill>
                <a:latin typeface="Tw Cen MT" panose="020B0602020104020603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14</a:t>
            </a:fld>
            <a:endParaRPr lang="en-US" altLang="en-US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33795" name="Line 2">
            <a:extLst>
              <a:ext uri="{FF2B5EF4-FFF2-40B4-BE49-F238E27FC236}">
                <a16:creationId xmlns:a16="http://schemas.microsoft.com/office/drawing/2014/main" id="{DE6AD480-1D2F-4AFC-A2CF-E60F88669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368BC99-FDB8-47CD-8F3B-1095D693F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371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8853" name="Text Box 4">
            <a:extLst>
              <a:ext uri="{FF2B5EF4-FFF2-40B4-BE49-F238E27FC236}">
                <a16:creationId xmlns:a16="http://schemas.microsoft.com/office/drawing/2014/main" id="{A39DEABF-FAF2-4C94-84FB-BFA570E34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18954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Scatternet</a:t>
            </a:r>
            <a:endParaRPr lang="en-US" altLang="en-US" sz="32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8" name="Line 5">
            <a:extLst>
              <a:ext uri="{FF2B5EF4-FFF2-40B4-BE49-F238E27FC236}">
                <a16:creationId xmlns:a16="http://schemas.microsoft.com/office/drawing/2014/main" id="{FF7E61CE-BF85-4C69-B0FF-97CC65291E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33799" name="Picture 6">
            <a:extLst>
              <a:ext uri="{FF2B5EF4-FFF2-40B4-BE49-F238E27FC236}">
                <a16:creationId xmlns:a16="http://schemas.microsoft.com/office/drawing/2014/main" id="{767F0256-9F77-43BB-8B05-69EE2DE23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90675"/>
            <a:ext cx="770572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1">
            <a:extLst>
              <a:ext uri="{FF2B5EF4-FFF2-40B4-BE49-F238E27FC236}">
                <a16:creationId xmlns:a16="http://schemas.microsoft.com/office/drawing/2014/main" id="{63745ACC-CF8B-4E40-AAAE-0549DD90CD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w Cen MT" panose="020B0602020104020603" pitchFamily="34" charset="0"/>
              </a:rPr>
              <a:t>14.</a:t>
            </a:r>
            <a:fld id="{2615F3ED-CA81-43E1-A732-F67C757E6AED}" type="slidenum">
              <a:rPr lang="en-US" altLang="en-US" smtClean="0">
                <a:solidFill>
                  <a:schemeClr val="tx1"/>
                </a:solidFill>
                <a:latin typeface="Tw Cen MT" panose="020B0602020104020603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15</a:t>
            </a:fld>
            <a:endParaRPr lang="en-US" altLang="en-US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35843" name="Line 2">
            <a:extLst>
              <a:ext uri="{FF2B5EF4-FFF2-40B4-BE49-F238E27FC236}">
                <a16:creationId xmlns:a16="http://schemas.microsoft.com/office/drawing/2014/main" id="{521D9691-91AA-46FE-A3F2-8FC73F3DF1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83EE9970-CC85-454A-9262-FCD87035EC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371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80901" name="Text Box 4">
            <a:extLst>
              <a:ext uri="{FF2B5EF4-FFF2-40B4-BE49-F238E27FC236}">
                <a16:creationId xmlns:a16="http://schemas.microsoft.com/office/drawing/2014/main" id="{E11589FE-D89C-48C6-A5AB-F9D8ED32A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2955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Bluetooth layers</a:t>
            </a:r>
          </a:p>
        </p:txBody>
      </p:sp>
      <p:sp>
        <p:nvSpPr>
          <p:cNvPr id="35846" name="Line 5">
            <a:extLst>
              <a:ext uri="{FF2B5EF4-FFF2-40B4-BE49-F238E27FC236}">
                <a16:creationId xmlns:a16="http://schemas.microsoft.com/office/drawing/2014/main" id="{786CA59E-D431-4286-B01B-26D4F45416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35847" name="Picture 6">
            <a:extLst>
              <a:ext uri="{FF2B5EF4-FFF2-40B4-BE49-F238E27FC236}">
                <a16:creationId xmlns:a16="http://schemas.microsoft.com/office/drawing/2014/main" id="{608AA9AB-5A7F-47ED-A26F-E5F79C3F2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1736725"/>
            <a:ext cx="794385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1">
            <a:extLst>
              <a:ext uri="{FF2B5EF4-FFF2-40B4-BE49-F238E27FC236}">
                <a16:creationId xmlns:a16="http://schemas.microsoft.com/office/drawing/2014/main" id="{9AE0B9E1-3CF0-4BD5-90D7-B2A151378A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w Cen MT" panose="020B0602020104020603" pitchFamily="34" charset="0"/>
              </a:rPr>
              <a:t>14.</a:t>
            </a:r>
            <a:fld id="{0B15EEFC-9171-4C71-8EC8-969080CF96E4}" type="slidenum">
              <a:rPr lang="en-US" altLang="en-US" smtClean="0">
                <a:solidFill>
                  <a:schemeClr val="tx1"/>
                </a:solidFill>
                <a:latin typeface="Tw Cen MT" panose="020B0602020104020603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</a:t>
            </a:fld>
            <a:endParaRPr lang="en-US" altLang="en-US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565251" name="Text Box 3">
            <a:extLst>
              <a:ext uri="{FF2B5EF4-FFF2-40B4-BE49-F238E27FC236}">
                <a16:creationId xmlns:a16="http://schemas.microsoft.com/office/drawing/2014/main" id="{033E17F0-0210-411E-861A-72B31E0F0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57200"/>
            <a:ext cx="33465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highlight>
                  <a:srgbClr val="C0C0C0"/>
                </a:highlight>
                <a:latin typeface="Times" panose="02020603050405020304" pitchFamily="18" charset="0"/>
              </a:rPr>
              <a:t>14-1   IEEE 802.11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3F0B45E3-9832-41E9-A001-DD26433B6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400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5253" name="Rectangle 5">
            <a:extLst>
              <a:ext uri="{FF2B5EF4-FFF2-40B4-BE49-F238E27FC236}">
                <a16:creationId xmlns:a16="http://schemas.microsoft.com/office/drawing/2014/main" id="{897CC926-7D89-4533-9B90-D877D90FA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98613"/>
            <a:ext cx="8229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IEEE has defined the specifications for a wireless LAN, called IEEE 802.11, which covers the physical and data link layers.</a:t>
            </a:r>
          </a:p>
        </p:txBody>
      </p:sp>
      <p:sp>
        <p:nvSpPr>
          <p:cNvPr id="9222" name="Rectangle 29">
            <a:extLst>
              <a:ext uri="{FF2B5EF4-FFF2-40B4-BE49-F238E27FC236}">
                <a16:creationId xmlns:a16="http://schemas.microsoft.com/office/drawing/2014/main" id="{80EA90CD-DD71-4172-BADF-4C1A597C1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267200"/>
            <a:ext cx="6705600" cy="195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SzPct val="117000"/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33CC"/>
                </a:solidFill>
                <a:latin typeface="Algerian" panose="04020705040A02060702" pitchFamily="82" charset="0"/>
              </a:rPr>
              <a:t>Architecture</a:t>
            </a:r>
            <a:br>
              <a:rPr lang="fr-FR" altLang="en-US" sz="2800">
                <a:solidFill>
                  <a:srgbClr val="0033CC"/>
                </a:solidFill>
                <a:latin typeface="Algerian" panose="04020705040A02060702" pitchFamily="82" charset="0"/>
              </a:rPr>
            </a:br>
            <a:r>
              <a:rPr lang="fr-FR" altLang="en-US" sz="2800">
                <a:solidFill>
                  <a:srgbClr val="0033CC"/>
                </a:solidFill>
                <a:latin typeface="Algerian" panose="04020705040A02060702" pitchFamily="82" charset="0"/>
              </a:rPr>
              <a:t>MAC Sublayer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SzPct val="117000"/>
              <a:buFont typeface="Wingdings" panose="05000000000000000000" pitchFamily="2" charset="2"/>
              <a:buNone/>
            </a:pPr>
            <a:r>
              <a:rPr lang="fr-FR" altLang="en-US" sz="2800">
                <a:solidFill>
                  <a:srgbClr val="0033CC"/>
                </a:solidFill>
                <a:latin typeface="Algerian" panose="04020705040A02060702" pitchFamily="82" charset="0"/>
              </a:rPr>
              <a:t>Physical Layer</a:t>
            </a:r>
            <a:endParaRPr lang="en-US" altLang="en-US" sz="2800">
              <a:solidFill>
                <a:srgbClr val="0033CC"/>
              </a:solidFill>
              <a:latin typeface="Algerian" panose="04020705040A02060702" pitchFamily="82" charset="0"/>
            </a:endParaRPr>
          </a:p>
        </p:txBody>
      </p:sp>
      <p:sp>
        <p:nvSpPr>
          <p:cNvPr id="565278" name="Text Box 30">
            <a:extLst>
              <a:ext uri="{FF2B5EF4-FFF2-40B4-BE49-F238E27FC236}">
                <a16:creationId xmlns:a16="http://schemas.microsoft.com/office/drawing/2014/main" id="{032614AA-AA59-4F03-BCB6-CC9B8C270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733800"/>
            <a:ext cx="13192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8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Topics 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>
            <a:extLst>
              <a:ext uri="{FF2B5EF4-FFF2-40B4-BE49-F238E27FC236}">
                <a16:creationId xmlns:a16="http://schemas.microsoft.com/office/drawing/2014/main" id="{F4CB720F-92FA-438C-A701-E1CFF13272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w Cen MT" panose="020B0602020104020603" pitchFamily="34" charset="0"/>
              </a:rPr>
              <a:t>14.</a:t>
            </a:r>
            <a:fld id="{E3A6EC12-F87C-4BE3-9178-311E2B04340A}" type="slidenum">
              <a:rPr lang="en-US" altLang="en-US" smtClean="0">
                <a:solidFill>
                  <a:schemeClr val="tx1"/>
                </a:solidFill>
                <a:latin typeface="Tw Cen MT" panose="020B0602020104020603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</a:t>
            </a:fld>
            <a:endParaRPr lang="en-US" altLang="en-US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11267" name="Line 2">
            <a:extLst>
              <a:ext uri="{FF2B5EF4-FFF2-40B4-BE49-F238E27FC236}">
                <a16:creationId xmlns:a16="http://schemas.microsoft.com/office/drawing/2014/main" id="{042417CF-1D9D-4B3E-9F90-4C8FD8461F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25FD1444-42EF-4300-9267-735AD52880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371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F592DD8F-E625-4774-97FE-A5BD5C044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43735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Basic service sets (BSSs)</a:t>
            </a:r>
          </a:p>
        </p:txBody>
      </p:sp>
      <p:sp>
        <p:nvSpPr>
          <p:cNvPr id="11270" name="Line 5">
            <a:extLst>
              <a:ext uri="{FF2B5EF4-FFF2-40B4-BE49-F238E27FC236}">
                <a16:creationId xmlns:a16="http://schemas.microsoft.com/office/drawing/2014/main" id="{A0EEBE6E-B216-4D31-A3BA-006560537C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1271" name="Picture 7">
            <a:extLst>
              <a:ext uri="{FF2B5EF4-FFF2-40B4-BE49-F238E27FC236}">
                <a16:creationId xmlns:a16="http://schemas.microsoft.com/office/drawing/2014/main" id="{A2771689-5931-4E16-B289-9C8B1E1B7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1731963"/>
            <a:ext cx="8491537" cy="375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>
            <a:extLst>
              <a:ext uri="{FF2B5EF4-FFF2-40B4-BE49-F238E27FC236}">
                <a16:creationId xmlns:a16="http://schemas.microsoft.com/office/drawing/2014/main" id="{3C050C36-9647-45B3-9F0D-340E47B0D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w Cen MT" panose="020B0602020104020603" pitchFamily="34" charset="0"/>
              </a:rPr>
              <a:t>14.</a:t>
            </a:r>
            <a:fld id="{5F218D46-8C11-48D1-9CAB-BA9D7F25173E}" type="slidenum">
              <a:rPr lang="en-US" altLang="en-US" smtClean="0">
                <a:solidFill>
                  <a:schemeClr val="tx1"/>
                </a:solidFill>
                <a:latin typeface="Tw Cen MT" panose="020B0602020104020603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</a:t>
            </a:fld>
            <a:endParaRPr lang="en-US" altLang="en-US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13315" name="Line 2">
            <a:extLst>
              <a:ext uri="{FF2B5EF4-FFF2-40B4-BE49-F238E27FC236}">
                <a16:creationId xmlns:a16="http://schemas.microsoft.com/office/drawing/2014/main" id="{7089390A-ABCE-4DCF-B65C-44E8AEB2FA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6B90AFC7-1E5A-486B-A823-9D031D45BE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371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A33C6949-E991-4F4C-B27F-1E6BA0FE1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50339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Extended service sets (ESSs)</a:t>
            </a:r>
          </a:p>
        </p:txBody>
      </p:sp>
      <p:sp>
        <p:nvSpPr>
          <p:cNvPr id="13318" name="Line 5">
            <a:extLst>
              <a:ext uri="{FF2B5EF4-FFF2-40B4-BE49-F238E27FC236}">
                <a16:creationId xmlns:a16="http://schemas.microsoft.com/office/drawing/2014/main" id="{91141A6F-E7BA-4F89-B81F-2B0232C078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3319" name="Picture 6">
            <a:extLst>
              <a:ext uri="{FF2B5EF4-FFF2-40B4-BE49-F238E27FC236}">
                <a16:creationId xmlns:a16="http://schemas.microsoft.com/office/drawing/2014/main" id="{71ED0221-7269-41ED-835D-912AB4176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1676400"/>
            <a:ext cx="6032500" cy="427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>
            <a:extLst>
              <a:ext uri="{FF2B5EF4-FFF2-40B4-BE49-F238E27FC236}">
                <a16:creationId xmlns:a16="http://schemas.microsoft.com/office/drawing/2014/main" id="{ADD672CB-AE6A-40A1-B167-9D3B0B9FE0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w Cen MT" panose="020B0602020104020603" pitchFamily="34" charset="0"/>
              </a:rPr>
              <a:t>14.</a:t>
            </a:r>
            <a:fld id="{0B4491BF-0914-43C9-96E2-032DE04C3C8E}" type="slidenum">
              <a:rPr lang="en-US" altLang="en-US" smtClean="0">
                <a:solidFill>
                  <a:schemeClr val="tx1"/>
                </a:solidFill>
                <a:latin typeface="Tw Cen MT" panose="020B0602020104020603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5</a:t>
            </a:fld>
            <a:endParaRPr lang="en-US" altLang="en-US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15363" name="Line 2">
            <a:extLst>
              <a:ext uri="{FF2B5EF4-FFF2-40B4-BE49-F238E27FC236}">
                <a16:creationId xmlns:a16="http://schemas.microsoft.com/office/drawing/2014/main" id="{1F0BDD43-5D62-458D-9F56-7891EB0907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767A5F7A-C55E-4ABA-A116-DFA1B73973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371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AE496205-D782-492C-A31D-52E2D4669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65293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MAC layers in IEEE 802.11 standard</a:t>
            </a:r>
          </a:p>
        </p:txBody>
      </p:sp>
      <p:sp>
        <p:nvSpPr>
          <p:cNvPr id="15366" name="Line 5">
            <a:extLst>
              <a:ext uri="{FF2B5EF4-FFF2-40B4-BE49-F238E27FC236}">
                <a16:creationId xmlns:a16="http://schemas.microsoft.com/office/drawing/2014/main" id="{271B421D-4FC2-4307-BFD4-9EF8DC697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5367" name="Picture 6">
            <a:extLst>
              <a:ext uri="{FF2B5EF4-FFF2-40B4-BE49-F238E27FC236}">
                <a16:creationId xmlns:a16="http://schemas.microsoft.com/office/drawing/2014/main" id="{0C40D287-9570-4D85-AF58-DC96DD3CC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979613"/>
            <a:ext cx="8556625" cy="350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">
            <a:extLst>
              <a:ext uri="{FF2B5EF4-FFF2-40B4-BE49-F238E27FC236}">
                <a16:creationId xmlns:a16="http://schemas.microsoft.com/office/drawing/2014/main" id="{C5F85C03-DCA9-4010-B774-FCD5032AF9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w Cen MT" panose="020B0602020104020603" pitchFamily="34" charset="0"/>
              </a:rPr>
              <a:t>14.</a:t>
            </a:r>
            <a:fld id="{0A409F5D-84BF-4DDA-9CC5-1FBE9CB9B3BA}" type="slidenum">
              <a:rPr lang="en-US" altLang="en-US" smtClean="0">
                <a:solidFill>
                  <a:schemeClr val="tx1"/>
                </a:solidFill>
                <a:latin typeface="Tw Cen MT" panose="020B0602020104020603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6</a:t>
            </a:fld>
            <a:endParaRPr lang="en-US" altLang="en-US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17411" name="Line 2">
            <a:extLst>
              <a:ext uri="{FF2B5EF4-FFF2-40B4-BE49-F238E27FC236}">
                <a16:creationId xmlns:a16="http://schemas.microsoft.com/office/drawing/2014/main" id="{8B4F7B2C-1651-46EC-BC0F-4C206FF1D0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52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1721C273-6496-49C0-AAA4-7892E0AB548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858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3797" name="Text Box 4">
            <a:extLst>
              <a:ext uri="{FF2B5EF4-FFF2-40B4-BE49-F238E27FC236}">
                <a16:creationId xmlns:a16="http://schemas.microsoft.com/office/drawing/2014/main" id="{0590ACE2-7E98-4D0F-A344-768302AA3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36877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CSMA/CA flowchart</a:t>
            </a:r>
          </a:p>
        </p:txBody>
      </p:sp>
      <p:sp>
        <p:nvSpPr>
          <p:cNvPr id="17414" name="Line 5">
            <a:extLst>
              <a:ext uri="{FF2B5EF4-FFF2-40B4-BE49-F238E27FC236}">
                <a16:creationId xmlns:a16="http://schemas.microsoft.com/office/drawing/2014/main" id="{00E58ECC-44CC-42BB-94A2-0215A8EBC9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3246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7415" name="Picture 7">
            <a:extLst>
              <a:ext uri="{FF2B5EF4-FFF2-40B4-BE49-F238E27FC236}">
                <a16:creationId xmlns:a16="http://schemas.microsoft.com/office/drawing/2014/main" id="{A514459F-2041-4408-B805-EA3260B01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00113"/>
            <a:ext cx="4268788" cy="527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>
            <a:extLst>
              <a:ext uri="{FF2B5EF4-FFF2-40B4-BE49-F238E27FC236}">
                <a16:creationId xmlns:a16="http://schemas.microsoft.com/office/drawing/2014/main" id="{6591CB37-359A-40BB-99CE-1BDA6D9C6D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w Cen MT" panose="020B0602020104020603" pitchFamily="34" charset="0"/>
              </a:rPr>
              <a:t>14.</a:t>
            </a:r>
            <a:fld id="{BA03A3ED-3E7D-4C5F-BD35-54261F921312}" type="slidenum">
              <a:rPr lang="en-US" altLang="en-US" smtClean="0">
                <a:solidFill>
                  <a:schemeClr val="tx1"/>
                </a:solidFill>
                <a:latin typeface="Tw Cen MT" panose="020B0602020104020603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en-US" altLang="en-US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19459" name="Line 2">
            <a:extLst>
              <a:ext uri="{FF2B5EF4-FFF2-40B4-BE49-F238E27FC236}">
                <a16:creationId xmlns:a16="http://schemas.microsoft.com/office/drawing/2014/main" id="{740BD9B2-2591-40DB-A4A0-B27751AB9C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266EDFA9-C68B-44B7-9CAF-7962F70616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371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9941" name="Text Box 4">
            <a:extLst>
              <a:ext uri="{FF2B5EF4-FFF2-40B4-BE49-F238E27FC236}">
                <a16:creationId xmlns:a16="http://schemas.microsoft.com/office/drawing/2014/main" id="{31995726-B2A8-498C-8A17-9743CBB6B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25685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Frame format</a:t>
            </a:r>
          </a:p>
        </p:txBody>
      </p:sp>
      <p:sp>
        <p:nvSpPr>
          <p:cNvPr id="19462" name="Line 5">
            <a:extLst>
              <a:ext uri="{FF2B5EF4-FFF2-40B4-BE49-F238E27FC236}">
                <a16:creationId xmlns:a16="http://schemas.microsoft.com/office/drawing/2014/main" id="{FAC1761A-B142-4F2D-82CA-3653EA03E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9463" name="Picture 6">
            <a:extLst>
              <a:ext uri="{FF2B5EF4-FFF2-40B4-BE49-F238E27FC236}">
                <a16:creationId xmlns:a16="http://schemas.microsoft.com/office/drawing/2014/main" id="{B9CD3236-FD3E-47EA-B02E-5696D3089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2860675"/>
            <a:ext cx="8593137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>
            <a:extLst>
              <a:ext uri="{FF2B5EF4-FFF2-40B4-BE49-F238E27FC236}">
                <a16:creationId xmlns:a16="http://schemas.microsoft.com/office/drawing/2014/main" id="{63C3C92D-76B6-45C1-80AA-3C832D956B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w Cen MT" panose="020B0602020104020603" pitchFamily="34" charset="0"/>
              </a:rPr>
              <a:t>14.</a:t>
            </a:r>
            <a:fld id="{ECC2B3DE-5BC2-44A7-8E43-0BC7F7E82220}" type="slidenum">
              <a:rPr lang="en-US" altLang="en-US" smtClean="0">
                <a:solidFill>
                  <a:schemeClr val="tx1"/>
                </a:solidFill>
                <a:latin typeface="Tw Cen MT" panose="020B0602020104020603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8</a:t>
            </a:fld>
            <a:endParaRPr lang="en-US" altLang="en-US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41987" name="Text Box 2">
            <a:extLst>
              <a:ext uri="{FF2B5EF4-FFF2-40B4-BE49-F238E27FC236}">
                <a16:creationId xmlns:a16="http://schemas.microsoft.com/office/drawing/2014/main" id="{2209C3D8-5502-421C-9519-C1116D11C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57200"/>
            <a:ext cx="38084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Subfields in FC field</a:t>
            </a:r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098FD85E-9B2B-4CC2-B54A-72ADAB9B4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1054100"/>
            <a:ext cx="8675687" cy="458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>
            <a:extLst>
              <a:ext uri="{FF2B5EF4-FFF2-40B4-BE49-F238E27FC236}">
                <a16:creationId xmlns:a16="http://schemas.microsoft.com/office/drawing/2014/main" id="{7D602340-AB77-4DA4-A3AE-B69591D0D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w Cen MT" panose="020B0602020104020603" pitchFamily="34" charset="0"/>
              </a:rPr>
              <a:t>14.</a:t>
            </a:r>
            <a:fld id="{3AFC0D70-196F-4571-A126-0AC9F53739A7}" type="slidenum">
              <a:rPr lang="en-US" altLang="en-US" smtClean="0">
                <a:solidFill>
                  <a:schemeClr val="tx1"/>
                </a:solidFill>
                <a:latin typeface="Tw Cen MT" panose="020B0602020104020603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9</a:t>
            </a:fld>
            <a:endParaRPr lang="en-US" altLang="en-US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23555" name="Line 2">
            <a:extLst>
              <a:ext uri="{FF2B5EF4-FFF2-40B4-BE49-F238E27FC236}">
                <a16:creationId xmlns:a16="http://schemas.microsoft.com/office/drawing/2014/main" id="{6651DC1A-D515-46C6-ACBB-35CFA86E0D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18C5FFFB-CE30-4BAE-966C-799D7021DA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371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4037" name="Text Box 4">
            <a:extLst>
              <a:ext uri="{FF2B5EF4-FFF2-40B4-BE49-F238E27FC236}">
                <a16:creationId xmlns:a16="http://schemas.microsoft.com/office/drawing/2014/main" id="{7F26FF0F-BD5E-43E2-8E41-43BCAE272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27511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Control frames</a:t>
            </a:r>
          </a:p>
        </p:txBody>
      </p:sp>
      <p:sp>
        <p:nvSpPr>
          <p:cNvPr id="23558" name="Line 5">
            <a:extLst>
              <a:ext uri="{FF2B5EF4-FFF2-40B4-BE49-F238E27FC236}">
                <a16:creationId xmlns:a16="http://schemas.microsoft.com/office/drawing/2014/main" id="{F6386815-6592-45C6-A4F4-A47B1C6412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23559" name="Picture 6">
            <a:extLst>
              <a:ext uri="{FF2B5EF4-FFF2-40B4-BE49-F238E27FC236}">
                <a16:creationId xmlns:a16="http://schemas.microsoft.com/office/drawing/2014/main" id="{81E11FA5-B042-4780-835B-AAA16C7B7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95600"/>
            <a:ext cx="832802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2642</TotalTime>
  <Words>157</Words>
  <Application>Microsoft Office PowerPoint</Application>
  <PresentationFormat>On-screen Show (4:3)</PresentationFormat>
  <Paragraphs>54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Trebuchet MS</vt:lpstr>
      <vt:lpstr>Arial</vt:lpstr>
      <vt:lpstr>Wingdings 3</vt:lpstr>
      <vt:lpstr>Times New Roman</vt:lpstr>
      <vt:lpstr>McGrawHill-Italic</vt:lpstr>
      <vt:lpstr>Tahoma</vt:lpstr>
      <vt:lpstr>Tw Cen MT</vt:lpstr>
      <vt:lpstr>Algerian</vt:lpstr>
      <vt:lpstr>Wingdings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laptop sf</cp:lastModifiedBy>
  <cp:revision>167</cp:revision>
  <dcterms:created xsi:type="dcterms:W3CDTF">2000-01-15T04:50:39Z</dcterms:created>
  <dcterms:modified xsi:type="dcterms:W3CDTF">2019-10-15T03:20:48Z</dcterms:modified>
</cp:coreProperties>
</file>