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63" r:id="rId5"/>
    <p:sldId id="260" r:id="rId6"/>
    <p:sldId id="276" r:id="rId7"/>
    <p:sldId id="28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3" d="100"/>
          <a:sy n="73" d="100"/>
        </p:scale>
        <p:origin x="-12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0D0075-3329-409A-B455-5F5AC785D321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C2313A-E6FA-49D4-8743-2148C69970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0D0075-3329-409A-B455-5F5AC785D321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C2313A-E6FA-49D4-8743-2148C6997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0D0075-3329-409A-B455-5F5AC785D321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C2313A-E6FA-49D4-8743-2148C6997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0D0075-3329-409A-B455-5F5AC785D321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C2313A-E6FA-49D4-8743-2148C6997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0D0075-3329-409A-B455-5F5AC785D321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C2313A-E6FA-49D4-8743-2148C69970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0D0075-3329-409A-B455-5F5AC785D321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C2313A-E6FA-49D4-8743-2148C6997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0D0075-3329-409A-B455-5F5AC785D321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C2313A-E6FA-49D4-8743-2148C69970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0D0075-3329-409A-B455-5F5AC785D321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C2313A-E6FA-49D4-8743-2148C6997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0D0075-3329-409A-B455-5F5AC785D321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C2313A-E6FA-49D4-8743-2148C6997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0D0075-3329-409A-B455-5F5AC785D321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CC2313A-E6FA-49D4-8743-2148C6997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B0D0075-3329-409A-B455-5F5AC785D321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1CC2313A-E6FA-49D4-8743-2148C6997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B0D0075-3329-409A-B455-5F5AC785D321}" type="datetimeFigureOut">
              <a:rPr lang="en-US" smtClean="0"/>
              <a:pPr/>
              <a:t>10/10/2019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1CC2313A-E6FA-49D4-8743-2148C69970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Presented 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by: </a:t>
            </a:r>
            <a:br>
              <a:rPr lang="en-US" sz="2400" b="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SOMA </a:t>
            </a:r>
            <a:r>
              <a:rPr lang="en-US" sz="2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PRASAD</a:t>
            </a:r>
            <a: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81200"/>
            <a:ext cx="7772400" cy="1508760"/>
          </a:xfrm>
        </p:spPr>
        <p:txBody>
          <a:bodyPr>
            <a:normAutofit/>
          </a:bodyPr>
          <a:lstStyle/>
          <a:p>
            <a:pPr algn="ctr"/>
            <a:endParaRPr lang="en-US" sz="40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Image result for network topolog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9600" y="457200"/>
            <a:ext cx="80772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4417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914400"/>
          </a:xfrm>
        </p:spPr>
        <p:txBody>
          <a:bodyPr/>
          <a:lstStyle/>
          <a:p>
            <a:r>
              <a:rPr lang="en-US" dirty="0" smtClean="0"/>
              <a:t>Topology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77724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>
                <a:solidFill>
                  <a:srgbClr val="FFFF00"/>
                </a:solidFill>
              </a:rPr>
              <a:t>Topology:</a:t>
            </a:r>
            <a:r>
              <a:rPr lang="en-US" sz="2600" dirty="0" smtClean="0"/>
              <a:t>  Defines how the nodes of a network is connected</a:t>
            </a:r>
          </a:p>
          <a:p>
            <a:endParaRPr lang="en-US" sz="2600" dirty="0" smtClean="0"/>
          </a:p>
          <a:p>
            <a:r>
              <a:rPr lang="en-US" sz="2600" dirty="0" smtClean="0"/>
              <a:t>The topology of a network is the geometric representation of the relationship of all the links and linking devices (usually called </a:t>
            </a:r>
            <a:r>
              <a:rPr lang="en-US" sz="2600" dirty="0" smtClean="0">
                <a:solidFill>
                  <a:srgbClr val="FFFF00"/>
                </a:solidFill>
              </a:rPr>
              <a:t>NODES</a:t>
            </a:r>
            <a:r>
              <a:rPr lang="en-US" sz="2600" dirty="0" smtClean="0"/>
              <a:t>) to one another.</a:t>
            </a:r>
          </a:p>
          <a:p>
            <a:endParaRPr lang="en-US" sz="2400" dirty="0"/>
          </a:p>
          <a:p>
            <a:r>
              <a:rPr lang="en-US" u="sng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Categories of topology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:</a:t>
            </a:r>
          </a:p>
          <a:p>
            <a:endParaRPr lang="en-US" sz="2600" dirty="0" smtClean="0">
              <a:solidFill>
                <a:srgbClr val="FFFF00"/>
              </a:solidFill>
            </a:endParaRPr>
          </a:p>
          <a:p>
            <a:r>
              <a:rPr lang="en-US" dirty="0">
                <a:solidFill>
                  <a:srgbClr val="FFFF00"/>
                </a:solidFill>
              </a:rPr>
              <a:t>Physical topology : </a:t>
            </a:r>
            <a:r>
              <a:rPr lang="en-US" dirty="0"/>
              <a:t>defines how the nodes of the network are physically connected</a:t>
            </a:r>
          </a:p>
          <a:p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Logical topology : </a:t>
            </a:r>
            <a:r>
              <a:rPr lang="en-US" dirty="0"/>
              <a:t>how data is transmitted between nodes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2160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Physical Topology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09800"/>
            <a:ext cx="7399421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501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 Topology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907760"/>
          </a:xfrm>
        </p:spPr>
        <p:txBody>
          <a:bodyPr/>
          <a:lstStyle/>
          <a:p>
            <a:r>
              <a:rPr lang="en-US" sz="2000" dirty="0" smtClean="0"/>
              <a:t>A bus topology is multi point.</a:t>
            </a:r>
          </a:p>
          <a:p>
            <a:r>
              <a:rPr lang="en-US" sz="2000" dirty="0" smtClean="0"/>
              <a:t>One long cable acts as a backbone to link all the devices to the backbone by drop lines and taps.</a:t>
            </a:r>
          </a:p>
          <a:p>
            <a:r>
              <a:rPr lang="en-US" sz="2000" dirty="0" smtClean="0">
                <a:solidFill>
                  <a:srgbClr val="FFFF00"/>
                </a:solidFill>
              </a:rPr>
              <a:t>Drop line: </a:t>
            </a:r>
            <a:r>
              <a:rPr lang="en-US" sz="2000" dirty="0" smtClean="0"/>
              <a:t>connection between the device and the cable</a:t>
            </a:r>
          </a:p>
          <a:p>
            <a:r>
              <a:rPr lang="en-US" sz="2000" dirty="0" smtClean="0">
                <a:solidFill>
                  <a:srgbClr val="FFFF00"/>
                </a:solidFill>
              </a:rPr>
              <a:t>Tap : </a:t>
            </a:r>
            <a:r>
              <a:rPr lang="en-US" sz="2000" dirty="0" smtClean="0"/>
              <a:t>splitter that cut the main link</a:t>
            </a:r>
          </a:p>
          <a:p>
            <a:r>
              <a:rPr lang="en-US" sz="2000" dirty="0" smtClean="0"/>
              <a:t>This allows only one device to transmit at a time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038600"/>
            <a:ext cx="3947046" cy="2494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1372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Bus Topology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7772400" cy="513636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Advantages: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Ease of installation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Less cabling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Less expensive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FF00"/>
                </a:solidFill>
              </a:rPr>
              <a:t>Disadvantages: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Difficult reconfiguration and fault isolation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Difficult to add new devices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Any fault in backbone cable brings down the whole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094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0" y="762000"/>
            <a:ext cx="8053657" cy="536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6651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57200"/>
            <a:ext cx="7546497" cy="566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2220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84</TotalTime>
  <Words>160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</vt:lpstr>
      <vt:lpstr>  Presented by:  SOMA PRASAD </vt:lpstr>
      <vt:lpstr>Topology</vt:lpstr>
      <vt:lpstr>The Physical Topology</vt:lpstr>
      <vt:lpstr>Bus Topology</vt:lpstr>
      <vt:lpstr>Bus Topology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Presented by:  SOMA BERA</dc:title>
  <dc:creator>Soma Mam</dc:creator>
  <cp:lastModifiedBy>user9</cp:lastModifiedBy>
  <cp:revision>12</cp:revision>
  <dcterms:created xsi:type="dcterms:W3CDTF">2017-05-19T10:13:48Z</dcterms:created>
  <dcterms:modified xsi:type="dcterms:W3CDTF">2019-10-10T02:39:43Z</dcterms:modified>
</cp:coreProperties>
</file>